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07" r:id="rId3"/>
    <p:sldId id="374" r:id="rId4"/>
    <p:sldId id="382" r:id="rId5"/>
    <p:sldId id="375" r:id="rId6"/>
    <p:sldId id="376" r:id="rId7"/>
    <p:sldId id="380" r:id="rId8"/>
    <p:sldId id="381" r:id="rId9"/>
    <p:sldId id="377" r:id="rId10"/>
    <p:sldId id="383" r:id="rId11"/>
    <p:sldId id="378" r:id="rId12"/>
    <p:sldId id="379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 Dia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FF"/>
    <a:srgbClr val="CC99FF"/>
    <a:srgbClr val="006666"/>
    <a:srgbClr val="FF66FF"/>
    <a:srgbClr val="FFCCFF"/>
    <a:srgbClr val="00FFFF"/>
    <a:srgbClr val="141C35"/>
    <a:srgbClr val="14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3"/>
    <p:restoredTop sz="95331" autoAdjust="0"/>
  </p:normalViewPr>
  <p:slideViewPr>
    <p:cSldViewPr snapToGrid="0" snapToObjects="1">
      <p:cViewPr varScale="1">
        <p:scale>
          <a:sx n="67" d="100"/>
          <a:sy n="67" d="100"/>
        </p:scale>
        <p:origin x="7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539C-DDF3-AC46-8B9D-2E762AE448C0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C0A5-FBF0-BA4F-A7ED-D301001CE6F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954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197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27/01/2021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legaltechies.es/2017/09/20/que-es-y-para-que-sirve-en-verdad-ross-intelligence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bigdatamagazine.es/asi-funciona-ross-el-primer-robot-abogado-del-mungo" TargetMode="External"/><Relationship Id="rId4" Type="http://schemas.openxmlformats.org/officeDocument/2006/relationships/hyperlink" Target="https://lpderecho.pe/ross-primer-abogado-robot-litiga-usando-inteligencia-artificia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hipertextual.com/2019/02/gmail-spam-inteligencia-artificial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ey.com/es_co/better-begins-with-you/how-an-ai-application-can-help-auditors-detect-fraud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mundoenlinea.cl/2020/07/03/ge-healthcare-lanza-nuevo-sistema-de-inteligencia-artificial-para-detectar-anomalias-en-radiografias-toracicas/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Introducción – Taller 1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723788" y="5639886"/>
            <a:ext cx="8456166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Rueda, PhD</a:t>
            </a:r>
            <a:b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González, PhD</a:t>
            </a: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7" name="Imagen 6" descr="Logo Pontificia Universidad Javeriana">
            <a:extLst>
              <a:ext uri="{FF2B5EF4-FFF2-40B4-BE49-F238E27FC236}">
                <a16:creationId xmlns:a16="http://schemas.microsoft.com/office/drawing/2014/main" id="{C8AB1766-B719-AB4F-88E0-4F743A54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D327A2A-52D9-4ACA-A3D2-B0B4D73AFC7F}"/>
              </a:ext>
            </a:extLst>
          </p:cNvPr>
          <p:cNvSpPr txBox="1">
            <a:spLocks/>
          </p:cNvSpPr>
          <p:nvPr/>
        </p:nvSpPr>
        <p:spPr>
          <a:xfrm>
            <a:off x="346932" y="215376"/>
            <a:ext cx="6753712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Grupo 3</a:t>
            </a: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Oscar Fonseca, Angela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Llaña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Ivan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Ramirez</a:t>
            </a:r>
            <a:endParaRPr lang="es-ES_tradnl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4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Seleccionado - </a:t>
            </a:r>
            <a:r>
              <a:rPr lang="es-MX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hace uso de la IA para combatir los mensajes con SPAM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Cognitivo – Imitar Procesos de Pensamiento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23" y="2464946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872CDFA-BE97-4DD7-B6CB-E0B8B61D0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" y="2760462"/>
            <a:ext cx="4605680" cy="3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1-3 – Agentes Racionales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el mismo ejemplo seleccionado anteriormente.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Analizar el caso de aplicación del ejemplo en el marco de las características de un agente racional.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ilustrar cada característica identificando aspectos particulares de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no se trata de repetir las definiciones generales dadas en clase.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2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1-3 – Agentes Racionales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Estudio -  </a:t>
            </a:r>
            <a:r>
              <a:rPr lang="es-CO" altLang="es-CO" b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Xxxxxxxx</a:t>
            </a:r>
            <a:endParaRPr lang="es-CO" altLang="es-CO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Proactivo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 err="1">
                <a:solidFill>
                  <a:schemeClr val="accent1">
                    <a:lumMod val="50000"/>
                  </a:schemeClr>
                </a:solidFill>
              </a:rPr>
              <a:t>Yyyyyyy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Situado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 err="1">
                <a:solidFill>
                  <a:schemeClr val="accent1">
                    <a:lumMod val="50000"/>
                  </a:schemeClr>
                </a:solidFill>
              </a:rPr>
              <a:t>Yyyyyyy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Autónomo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>
                <a:solidFill>
                  <a:schemeClr val="accent1">
                    <a:lumMod val="50000"/>
                  </a:schemeClr>
                </a:solidFill>
              </a:rPr>
              <a:t>Yyyyyyy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8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uno de los siguientes hitos de la IA.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1738 -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Pato Autómata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simula la digestión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Vaucanson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1942 -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Leyes de la Robótica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en relato “El Círculo Vicioso”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Isaac Asimov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1959 -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Juego Damas con Aprendizaje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Arthur Lee Samuel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1985 - Perceptrón Multicapa con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Retropropagación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Rumelhart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&amp; Hinton &amp; Williams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1999 -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AIBO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Robot Mascota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Sony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2006 - Pre-Entrenamiento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Deep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Learning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Hinton and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Salakhutdinov</a:t>
            </a: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2012 -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ROSS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Abogado basado en IA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IBM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2016 -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Robot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Pepper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Interacción con Humanos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‎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Aldebaran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Robotics</a:t>
            </a: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Investigar y describir qué es y por qué fue innovador en su momento.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al menos una imagen significativa relacionada con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deben incluir enlaces significativos relacionados con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Analizar la prospectiva hacia el futuro que genera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en forma explícita un ejemplo de aplicación futura.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7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Hito ROSS - Abogado basado en IA (2012)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y por qué fue innovador?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 una herramienta software de investigación legal, capaz de escuchar el lenguaje humano, buscar documentación y formular respuestas más rápido que un humano. ROSS aprende a partir de la interacción que tenga con humanos, entre más consultas más aprende. Puede tener en cuenta la ideología del juez, las partes del juicio y los tribunales.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 innovador al ser la primera herramienta de tipo buscador que usa la tecnología Watson, capas de escuchar y entender el lenguaje humano, rastrear más de 10 mil páginas por segundo y formular una respuesta mucho más rápido que cualquier abogado humano.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2ADC800-4AD1-4393-A392-FEB41513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3" y="1592372"/>
            <a:ext cx="3132279" cy="235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3" descr="IMG_8529.jpg">
            <a:extLst>
              <a:ext uri="{FF2B5EF4-FFF2-40B4-BE49-F238E27FC236}">
                <a16:creationId xmlns:a16="http://schemas.microsoft.com/office/drawing/2014/main" id="{EF5D8EFD-E412-47B7-8CE2-7FF0281DB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385618" y="4587550"/>
            <a:ext cx="2292512" cy="1481921"/>
          </a:xfrm>
          <a:prstGeom prst="rect">
            <a:avLst/>
          </a:prstGeom>
        </p:spPr>
      </p:pic>
      <p:pic>
        <p:nvPicPr>
          <p:cNvPr id="1026" name="Picture 2" descr="Qué es y para qué sirve en verdad ROSS Intelligence | Legaltechies">
            <a:extLst>
              <a:ext uri="{FF2B5EF4-FFF2-40B4-BE49-F238E27FC236}">
                <a16:creationId xmlns:a16="http://schemas.microsoft.com/office/drawing/2014/main" id="{0C1E9496-1452-574D-9039-9BBB5481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27" y="4740330"/>
            <a:ext cx="5348357" cy="180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0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Hito ROSS - Abogado basado en IA (2012)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¿Cuál es la prospectiva hacia el futuro?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En un futuro, el robot ROSS puede ser utilizado principalmente en las universidades para fines educativos. Su gran capacidad para almacenar y proveer información sobre las leyes y sistemas judiciales puede servir como un apoyo y fuente de información hábil para los futuros estudiantes de derecho, facilitando su capacidad de aprendizaje.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Enlaces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https://legaltechies.es/2017/09/20/que-es-y-para-que-sirve-en-verdad-ross-intelligence/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https://lpderecho.pe/ross-primer-abogado-robot-litiga-usando-inteligencia-artificial/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5"/>
              </a:rPr>
              <a:t>https://bigdatamagazine.es/asi-funciona-ross-el-primer-robot-abogado-del-mungo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2ADC800-4AD1-4393-A392-FEB41513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3" y="1592372"/>
            <a:ext cx="3132279" cy="235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3" descr="IMG_8529.jpg">
            <a:extLst>
              <a:ext uri="{FF2B5EF4-FFF2-40B4-BE49-F238E27FC236}">
                <a16:creationId xmlns:a16="http://schemas.microsoft.com/office/drawing/2014/main" id="{EF5D8EFD-E412-47B7-8CE2-7FF0281DBA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385618" y="4587550"/>
            <a:ext cx="2292512" cy="14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0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un tipo diferente de aplicación de las identificadas en clase.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Seleccionar un tipo de aplicación y busque 3 ejemplos de casos ya demostrados que ilustren cómo la IA ayuda a la sociedad.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hacer una descripción corta de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una imagen significativa relacionada con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al menos un enlace significativo relacionado con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Seleccionar uno de los ejemplos y analizarlo en el marco de los 4 enfoques de la Inteligencia Artificial.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argumentar en forma rigurosa por qué el ejemplo se asocia al enfoque seleccionado.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otra imagen diferente ilustrativa del ejemplo analizado.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8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– Google hace uso de la IA para combatir los mensajes con SPAM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Google utiliza un sistema de aprendizaje automático conocido como </a:t>
            </a:r>
            <a:r>
              <a:rPr kumimoji="0" lang="es-CO" altLang="es-CO" sz="2000" b="0" dirty="0" err="1">
                <a:solidFill>
                  <a:schemeClr val="accent1">
                    <a:lumMod val="50000"/>
                  </a:schemeClr>
                </a:solidFill>
              </a:rPr>
              <a:t>TensorFlow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, con el fin de prevenir el envío masivo de mensajes fraudulentos con SPAM por medio del correo electrónico de Gmail, mensajes que podrían afectar la seguridad de sus usuarios.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https://hipertextual.com/2019/02/gmail-spam-inteligencia-artificial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B008610-FE3E-4DCB-A771-6EC187A8C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23" y="3594193"/>
            <a:ext cx="7415352" cy="23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2 – 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Detección de anomalías en procesos de auditoría - EY </a:t>
            </a:r>
            <a:r>
              <a:rPr lang="es-MX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Helix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 </a:t>
            </a:r>
            <a:r>
              <a:rPr lang="es-MX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Anomaly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Esta herramienta fue creada para ayudar a los auditores a detectar entradas de fraude contable, esto lo hace por medio del machine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learning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dentro de grandes bases de datos. La herramienta revisa todos los datos y detecta las anomalías, después crea mapas visuales de las entradas detectadas y el motivo de la detección.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n-US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https://www.ey.com/es_co/better-begins-with-you/how-an-ai-application-can-help-auditors-detect-fraud</a:t>
            </a: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EY on Twitter: &quot;How do you teach an algorithm to think like an auditor? EY's  Helix GL Anomaly Detector team is a Global Better begins with you winner -  congratulations! They built">
            <a:extLst>
              <a:ext uri="{FF2B5EF4-FFF2-40B4-BE49-F238E27FC236}">
                <a16:creationId xmlns:a16="http://schemas.microsoft.com/office/drawing/2014/main" id="{53F8B1A5-CF07-442A-B804-795BAA5A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867150"/>
            <a:ext cx="3699934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3 – Sistema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Thoracic</a:t>
            </a: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Care</a:t>
            </a: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Healthcare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GE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Healthcare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presentó su Sistema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Thoracic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Care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, un programa de ocho algoritmos de inteligencia artificial de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Lunit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Insight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CXR diseñado para ayudar a disminuir la presión sobre el sistema de salud causada por COVID-19. El sistema de IA analiza rápidamente los resultados de las radiografías torácicas y señala las anomalías a los radiólogos, incluida la neumonía, que puede ser indicativa de COVID-19, así como la tuberculosis, nódulos pulmonares y otros resultados radiológicos.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n-US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https://mundoenlinea.cl/2020/07/03/ge-healthcare-lanza-nuevo-sistema-de-inteligencia-artificial-para-detectar-anomalias-en-radiografias-toracicas/</a:t>
            </a: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mundoenlinea.cl/wp-content/uploads/2020/07/TB-Patient-51_deidentified.DCM-combined-report-678x381.jpg">
            <a:extLst>
              <a:ext uri="{FF2B5EF4-FFF2-40B4-BE49-F238E27FC236}">
                <a16:creationId xmlns:a16="http://schemas.microsoft.com/office/drawing/2014/main" id="{81FAC25C-1634-4244-B649-AB37BADF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9" y="4192985"/>
            <a:ext cx="3048000" cy="171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9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Seleccionado - </a:t>
            </a:r>
            <a:r>
              <a:rPr lang="es-MX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hace uso de la IA para combatir los mensajes con SPAM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Cognitivo – Imitar Procesos de Pensamiento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En este ejemplo se infiere que la IA tenga la capacidad de aprender y tomar decisiones al momento de analizar los correos que reciben los usuarios en Gmail.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Al igual que una persona común, mediante el análisis de los correos, la IA tiene la capacidad que identificar cuáles correos contienen información real y cuáles pueden tener información fraudulenta que normalmente consiste en botones o enlaces en los cuáles, al acceder, se pueda afectar la seguridad de la información de los usuarios.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23" y="2464946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190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8340</TotalTime>
  <Words>1071</Words>
  <Application>Microsoft Office PowerPoint</Application>
  <PresentationFormat>Panorámica</PresentationFormat>
  <Paragraphs>104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wilperiodista86@gmail.com</dc:creator>
  <cp:lastModifiedBy>Oscar Giovanni Fonseca Neira</cp:lastModifiedBy>
  <cp:revision>320</cp:revision>
  <dcterms:created xsi:type="dcterms:W3CDTF">2017-03-01T15:55:36Z</dcterms:created>
  <dcterms:modified xsi:type="dcterms:W3CDTF">2021-01-27T22:27:18Z</dcterms:modified>
</cp:coreProperties>
</file>